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1" r:id="rId1"/>
  </p:sldMasterIdLst>
  <p:notesMasterIdLst>
    <p:notesMasterId r:id="rId6"/>
  </p:notesMasterIdLst>
  <p:sldIdLst>
    <p:sldId id="258" r:id="rId2"/>
    <p:sldId id="259" r:id="rId3"/>
    <p:sldId id="261" r:id="rId4"/>
    <p:sldId id="262" r:id="rId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9408" autoAdjust="0"/>
  </p:normalViewPr>
  <p:slideViewPr>
    <p:cSldViewPr snapToGrid="0">
      <p:cViewPr varScale="1">
        <p:scale>
          <a:sx n="66" d="100"/>
          <a:sy n="66" d="100"/>
        </p:scale>
        <p:origin x="8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2797E9-3EEC-4F06-8ED9-331152734843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60D83A-397C-4B4E-BC3D-940E96D928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08388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60D83A-397C-4B4E-BC3D-940E96D92834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90205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60D83A-397C-4B4E-BC3D-940E96D92834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89190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60D83A-397C-4B4E-BC3D-940E96D92834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08543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60D83A-397C-4B4E-BC3D-940E96D92834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93514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CCEE7-538F-407A-91C8-2F136F07127A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7F1E0-D72E-4406-AAC0-A5D6DC4EF0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28827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CCEE7-538F-407A-91C8-2F136F07127A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7F1E0-D72E-4406-AAC0-A5D6DC4EF0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0373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CCEE7-538F-407A-91C8-2F136F07127A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7F1E0-D72E-4406-AAC0-A5D6DC4EF0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4322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CCEE7-538F-407A-91C8-2F136F07127A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7F1E0-D72E-4406-AAC0-A5D6DC4EF0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02617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CCEE7-538F-407A-91C8-2F136F07127A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7F1E0-D72E-4406-AAC0-A5D6DC4EF0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3996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CCEE7-538F-407A-91C8-2F136F07127A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7F1E0-D72E-4406-AAC0-A5D6DC4EF0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379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CCEE7-538F-407A-91C8-2F136F07127A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7F1E0-D72E-4406-AAC0-A5D6DC4EF0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3176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CCEE7-538F-407A-91C8-2F136F07127A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7F1E0-D72E-4406-AAC0-A5D6DC4EF0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2473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CCEE7-538F-407A-91C8-2F136F07127A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7F1E0-D72E-4406-AAC0-A5D6DC4EF0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0872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CCEE7-538F-407A-91C8-2F136F07127A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7F1E0-D72E-4406-AAC0-A5D6DC4EF0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2111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1CCEE7-538F-407A-91C8-2F136F07127A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7F1E0-D72E-4406-AAC0-A5D6DC4EF0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5832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1CCEE7-538F-407A-91C8-2F136F07127A}" type="datetimeFigureOut">
              <a:rPr lang="ru-RU" smtClean="0"/>
              <a:t>06.04.2022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7F1E0-D72E-4406-AAC0-A5D6DC4EF03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95464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3" r:id="rId2"/>
    <p:sldLayoutId id="2147483824" r:id="rId3"/>
    <p:sldLayoutId id="2147483825" r:id="rId4"/>
    <p:sldLayoutId id="2147483826" r:id="rId5"/>
    <p:sldLayoutId id="2147483827" r:id="rId6"/>
    <p:sldLayoutId id="2147483828" r:id="rId7"/>
    <p:sldLayoutId id="2147483829" r:id="rId8"/>
    <p:sldLayoutId id="2147483830" r:id="rId9"/>
    <p:sldLayoutId id="2147483831" r:id="rId10"/>
    <p:sldLayoutId id="214748383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Рисунок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1422400" y="2380344"/>
            <a:ext cx="94488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/>
              <a:t>Пальчиковые игры – один из наилучших способов провести время с вашим ребенком с максимальной пользой. Эти игры хорошо развлекают ребенка, а заодно развивают мелкую моторику и </a:t>
            </a:r>
            <a:r>
              <a:rPr lang="ru-RU" sz="3200"/>
              <a:t>речь</a:t>
            </a:r>
            <a:r>
              <a:rPr lang="ru-RU" sz="3200" smtClean="0"/>
              <a:t>.</a:t>
            </a:r>
          </a:p>
          <a:p>
            <a:endParaRPr lang="ru-RU" sz="3200" dirty="0"/>
          </a:p>
        </p:txBody>
      </p:sp>
      <p:sp>
        <p:nvSpPr>
          <p:cNvPr id="21" name="TextBox 20"/>
          <p:cNvSpPr txBox="1"/>
          <p:nvPr/>
        </p:nvSpPr>
        <p:spPr>
          <a:xfrm>
            <a:off x="3947886" y="1059542"/>
            <a:ext cx="48211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000" dirty="0" smtClean="0"/>
              <a:t>ПАЛЬЧИКОВЫЕ ИГРЫ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1886593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Рисунок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474619" y="195997"/>
            <a:ext cx="5336274" cy="3029803"/>
          </a:xfrm>
          <a:prstGeom prst="rect">
            <a:avLst/>
          </a:prstGeom>
          <a:ln w="4445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dirty="0" smtClean="0"/>
          </a:p>
          <a:p>
            <a:pPr algn="ctr"/>
            <a:r>
              <a:rPr lang="ru-RU" b="1" dirty="0" smtClean="0"/>
              <a:t>«</a:t>
            </a:r>
            <a:r>
              <a:rPr lang="ru-RU" b="1" dirty="0"/>
              <a:t>Рыбки»</a:t>
            </a:r>
            <a:endParaRPr lang="ru-RU" dirty="0"/>
          </a:p>
          <a:p>
            <a:r>
              <a:rPr lang="ru-RU" dirty="0"/>
              <a:t>Рыбки весело плескались  </a:t>
            </a:r>
            <a:r>
              <a:rPr lang="ru-RU" b="1" i="1" dirty="0"/>
              <a:t>Ладошки как бы ударяют по воде.</a:t>
            </a:r>
            <a:endParaRPr lang="ru-RU" dirty="0"/>
          </a:p>
          <a:p>
            <a:r>
              <a:rPr lang="ru-RU" dirty="0"/>
              <a:t>В чистой светленькой реке</a:t>
            </a:r>
          </a:p>
          <a:p>
            <a:r>
              <a:rPr lang="ru-RU" dirty="0"/>
              <a:t>То сожмутся, разожмутся,</a:t>
            </a:r>
            <a:r>
              <a:rPr lang="ru-RU" i="1" dirty="0"/>
              <a:t> </a:t>
            </a:r>
            <a:r>
              <a:rPr lang="ru-RU" b="1" i="1" dirty="0"/>
              <a:t>Пальчики сжимаются в кулачок, разжимаются.</a:t>
            </a:r>
            <a:endParaRPr lang="ru-RU" dirty="0"/>
          </a:p>
          <a:p>
            <a:r>
              <a:rPr lang="ru-RU" dirty="0"/>
              <a:t> То закружатся в воде.</a:t>
            </a:r>
            <a:r>
              <a:rPr lang="ru-RU" i="1" dirty="0"/>
              <a:t> </a:t>
            </a:r>
            <a:r>
              <a:rPr lang="ru-RU" b="1" i="1" dirty="0"/>
              <a:t>Винтообразные движения кистью.</a:t>
            </a:r>
            <a:endParaRPr lang="ru-RU" dirty="0"/>
          </a:p>
          <a:p>
            <a:r>
              <a:rPr lang="ru-RU" b="1" dirty="0"/>
              <a:t> </a:t>
            </a:r>
            <a:endParaRPr lang="ru-RU" dirty="0"/>
          </a:p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620063" y="195997"/>
            <a:ext cx="5406788" cy="3029803"/>
          </a:xfrm>
          <a:prstGeom prst="rect">
            <a:avLst/>
          </a:prstGeom>
          <a:ln w="4445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i="1" dirty="0" smtClean="0"/>
              <a:t>«</a:t>
            </a:r>
            <a:r>
              <a:rPr lang="ru-RU" b="1" i="1" dirty="0"/>
              <a:t>Кот и мыши»</a:t>
            </a:r>
            <a:endParaRPr lang="ru-RU" dirty="0"/>
          </a:p>
          <a:p>
            <a:r>
              <a:rPr lang="ru-RU" dirty="0"/>
              <a:t>Серый кот залез на крышу,  </a:t>
            </a:r>
            <a:r>
              <a:rPr lang="ru-RU" b="1" i="1" dirty="0"/>
              <a:t>Шагаем двумя пальчиками обеих рук с бедер до  макушки головы</a:t>
            </a:r>
            <a:endParaRPr lang="ru-RU" dirty="0"/>
          </a:p>
          <a:p>
            <a:r>
              <a:rPr lang="ru-RU" dirty="0"/>
              <a:t>Ну а там сидели </a:t>
            </a:r>
            <a:r>
              <a:rPr lang="ru-RU" dirty="0" smtClean="0"/>
              <a:t>мыши, </a:t>
            </a:r>
            <a:r>
              <a:rPr lang="ru-RU" b="1" i="1" dirty="0" smtClean="0"/>
              <a:t>Пальчики </a:t>
            </a:r>
            <a:r>
              <a:rPr lang="ru-RU" b="1" i="1" dirty="0"/>
              <a:t>обеих рук «бегают»</a:t>
            </a:r>
            <a:r>
              <a:rPr lang="ru-RU" i="1" dirty="0"/>
              <a:t> </a:t>
            </a:r>
            <a:r>
              <a:rPr lang="ru-RU" dirty="0" smtClean="0"/>
              <a:t>Испугались кота, </a:t>
            </a:r>
            <a:r>
              <a:rPr lang="ru-RU" b="1" i="1" dirty="0" smtClean="0"/>
              <a:t>Пальчики </a:t>
            </a:r>
            <a:r>
              <a:rPr lang="ru-RU" b="1" i="1" dirty="0"/>
              <a:t>замерли;</a:t>
            </a:r>
            <a:endParaRPr lang="ru-RU" dirty="0"/>
          </a:p>
          <a:p>
            <a:r>
              <a:rPr lang="ru-RU" dirty="0"/>
              <a:t>Разбежались кто </a:t>
            </a:r>
            <a:r>
              <a:rPr lang="ru-RU" dirty="0" smtClean="0"/>
              <a:t>куда. </a:t>
            </a:r>
            <a:r>
              <a:rPr lang="ru-RU" b="1" i="1" dirty="0" smtClean="0"/>
              <a:t>Пальчики </a:t>
            </a:r>
            <a:r>
              <a:rPr lang="ru-RU" b="1" i="1" dirty="0"/>
              <a:t>обеих рук «бегут» с макушки головы до пола.</a:t>
            </a:r>
            <a:endParaRPr lang="ru-RU" dirty="0"/>
          </a:p>
          <a:p>
            <a:pPr algn="ctr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620063" y="3537936"/>
            <a:ext cx="5406788" cy="3029803"/>
          </a:xfrm>
          <a:prstGeom prst="rect">
            <a:avLst/>
          </a:prstGeom>
          <a:ln w="4445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/>
              <a:t>«Зима»</a:t>
            </a:r>
            <a:endParaRPr lang="ru-RU" dirty="0"/>
          </a:p>
          <a:p>
            <a:r>
              <a:rPr lang="ru-RU" dirty="0"/>
              <a:t>Снег ложится на дома, </a:t>
            </a:r>
            <a:r>
              <a:rPr lang="ru-RU" b="1" dirty="0"/>
              <a:t>Руки</a:t>
            </a:r>
            <a:r>
              <a:rPr lang="ru-RU" b="1" i="1" dirty="0"/>
              <a:t> разводим в стороны, ладонями вниз.</a:t>
            </a:r>
            <a:endParaRPr lang="ru-RU" dirty="0"/>
          </a:p>
          <a:p>
            <a:r>
              <a:rPr lang="ru-RU" dirty="0"/>
              <a:t>Улицы и крыши</a:t>
            </a:r>
            <a:r>
              <a:rPr lang="ru-RU" i="1" dirty="0"/>
              <a:t>. </a:t>
            </a:r>
            <a:r>
              <a:rPr lang="ru-RU" b="1" i="1" dirty="0"/>
              <a:t>Руки «домиком».</a:t>
            </a:r>
            <a:endParaRPr lang="ru-RU" dirty="0"/>
          </a:p>
          <a:p>
            <a:r>
              <a:rPr lang="ru-RU" dirty="0"/>
              <a:t>Тихо к нам идёт зима,</a:t>
            </a:r>
            <a:r>
              <a:rPr lang="ru-RU" b="1" i="1" dirty="0"/>
              <a:t> </a:t>
            </a:r>
            <a:r>
              <a:rPr lang="ru-RU" b="1" i="1" dirty="0" smtClean="0"/>
              <a:t>Палец </a:t>
            </a:r>
            <a:r>
              <a:rPr lang="ru-RU" b="1" i="1" dirty="0"/>
              <a:t>к губам «Идём» указательным и средним пальцами одной руки.</a:t>
            </a:r>
            <a:endParaRPr lang="ru-RU" dirty="0"/>
          </a:p>
          <a:p>
            <a:r>
              <a:rPr lang="ru-RU" dirty="0"/>
              <a:t>Мы её не </a:t>
            </a:r>
            <a:r>
              <a:rPr lang="ru-RU" dirty="0" smtClean="0"/>
              <a:t>слышим…</a:t>
            </a:r>
            <a:r>
              <a:rPr lang="ru-RU" b="1" i="1" dirty="0" smtClean="0"/>
              <a:t>Рука </a:t>
            </a:r>
            <a:r>
              <a:rPr lang="ru-RU" b="1" i="1" dirty="0"/>
              <a:t>за ухом</a:t>
            </a:r>
            <a:endParaRPr lang="ru-RU" dirty="0"/>
          </a:p>
          <a:p>
            <a:pPr algn="ctr"/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74619" y="3537936"/>
            <a:ext cx="5336274" cy="3029803"/>
          </a:xfrm>
          <a:prstGeom prst="rect">
            <a:avLst/>
          </a:prstGeom>
          <a:ln w="4445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dirty="0" smtClean="0"/>
          </a:p>
          <a:p>
            <a:pPr algn="ctr"/>
            <a:r>
              <a:rPr lang="ru-RU" b="1" dirty="0" smtClean="0"/>
              <a:t>«</a:t>
            </a:r>
            <a:r>
              <a:rPr lang="ru-RU" b="1" dirty="0"/>
              <a:t>Дом и ворота»</a:t>
            </a:r>
            <a:endParaRPr lang="ru-RU" dirty="0"/>
          </a:p>
          <a:p>
            <a:r>
              <a:rPr lang="ru-RU" dirty="0"/>
              <a:t>На поляне дом стоит,     </a:t>
            </a:r>
            <a:r>
              <a:rPr lang="ru-RU" b="1" i="1" dirty="0"/>
              <a:t>«Дом» изобразить двумя руками, крышу дома — пальцы левой и правой рук соприкасаются друг с другом</a:t>
            </a:r>
            <a:endParaRPr lang="ru-RU" dirty="0"/>
          </a:p>
          <a:p>
            <a:r>
              <a:rPr lang="ru-RU" dirty="0"/>
              <a:t>Ну а к дому путь закрыт.</a:t>
            </a:r>
            <a:r>
              <a:rPr lang="ru-RU" i="1" dirty="0"/>
              <a:t> </a:t>
            </a:r>
            <a:r>
              <a:rPr lang="ru-RU" b="1" i="1" dirty="0"/>
              <a:t>Ладони разворачиваются параллельно друг другу</a:t>
            </a:r>
            <a:endParaRPr lang="ru-RU" dirty="0"/>
          </a:p>
          <a:p>
            <a:r>
              <a:rPr lang="ru-RU" dirty="0"/>
              <a:t>Мы ворота открываем,</a:t>
            </a:r>
            <a:r>
              <a:rPr lang="ru-RU" i="1" dirty="0"/>
              <a:t> </a:t>
            </a:r>
            <a:r>
              <a:rPr lang="ru-RU" b="1" i="1" dirty="0"/>
              <a:t>Соприкасаются друг с другом, большие пальцы — вверх («ворота»)</a:t>
            </a:r>
            <a:endParaRPr lang="ru-RU" dirty="0"/>
          </a:p>
          <a:p>
            <a:r>
              <a:rPr lang="ru-RU" dirty="0"/>
              <a:t>В этот домик приглашаем.</a:t>
            </a:r>
            <a:r>
              <a:rPr lang="ru-RU" i="1" dirty="0"/>
              <a:t> </a:t>
            </a:r>
            <a:r>
              <a:rPr lang="ru-RU" b="1" i="1" dirty="0"/>
              <a:t>Правая и левая руки повернуты ладонями к себе,</a:t>
            </a:r>
            <a:endParaRPr lang="ru-RU" dirty="0"/>
          </a:p>
          <a:p>
            <a:pPr algn="ctr"/>
            <a:endParaRPr lang="ru-RU" dirty="0"/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9633" y="2407467"/>
            <a:ext cx="831623" cy="690174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7431" y="415138"/>
            <a:ext cx="824298" cy="658919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98" t="19087" r="16007" b="18093"/>
          <a:stretch/>
        </p:blipFill>
        <p:spPr>
          <a:xfrm>
            <a:off x="10697029" y="2220685"/>
            <a:ext cx="1095276" cy="942657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22" t="30612" r="20233" b="3360"/>
          <a:stretch/>
        </p:blipFill>
        <p:spPr>
          <a:xfrm>
            <a:off x="11056821" y="356721"/>
            <a:ext cx="811836" cy="717336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5902" y="5598837"/>
            <a:ext cx="1345782" cy="9361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637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Рисунок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474619" y="195997"/>
            <a:ext cx="5336274" cy="3029803"/>
          </a:xfrm>
          <a:prstGeom prst="rect">
            <a:avLst/>
          </a:prstGeom>
          <a:ln w="4445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dirty="0"/>
              <a:t> </a:t>
            </a:r>
          </a:p>
          <a:p>
            <a:pPr algn="ctr"/>
            <a:r>
              <a:rPr lang="ru-RU" b="1" dirty="0" smtClean="0"/>
              <a:t>«Мы </a:t>
            </a:r>
            <a:r>
              <a:rPr lang="ru-RU" b="1" dirty="0"/>
              <a:t>во двор пошли </a:t>
            </a:r>
            <a:r>
              <a:rPr lang="ru-RU" b="1" dirty="0" smtClean="0"/>
              <a:t>гулять»</a:t>
            </a:r>
            <a:endParaRPr lang="ru-RU" dirty="0"/>
          </a:p>
          <a:p>
            <a:r>
              <a:rPr lang="ru-RU" dirty="0"/>
              <a:t>Раз, два, три, четыре, пять, </a:t>
            </a:r>
            <a:r>
              <a:rPr lang="ru-RU" b="1" i="1" dirty="0"/>
              <a:t>Загибают пальчики.</a:t>
            </a:r>
            <a:r>
              <a:rPr lang="ru-RU" b="1" dirty="0"/>
              <a:t> </a:t>
            </a:r>
            <a:endParaRPr lang="ru-RU" dirty="0"/>
          </a:p>
          <a:p>
            <a:r>
              <a:rPr lang="ru-RU" dirty="0"/>
              <a:t>Мы с тобой снежок слепили.  </a:t>
            </a:r>
            <a:r>
              <a:rPr lang="ru-RU" b="1" i="1" dirty="0"/>
              <a:t>Дети "лепят".</a:t>
            </a:r>
            <a:r>
              <a:rPr lang="ru-RU" dirty="0"/>
              <a:t> </a:t>
            </a:r>
          </a:p>
          <a:p>
            <a:r>
              <a:rPr lang="ru-RU" dirty="0"/>
              <a:t>Круглый, крепкий, очень гладкий </a:t>
            </a:r>
            <a:r>
              <a:rPr lang="ru-RU" b="1" i="1" dirty="0"/>
              <a:t>Показывают круг, сжимают ладони, </a:t>
            </a:r>
            <a:endParaRPr lang="ru-RU" dirty="0"/>
          </a:p>
          <a:p>
            <a:r>
              <a:rPr lang="ru-RU" b="1" i="1" dirty="0"/>
              <a:t>гладят одной ладонью другую.</a:t>
            </a:r>
            <a:endParaRPr lang="ru-RU" dirty="0"/>
          </a:p>
          <a:p>
            <a:r>
              <a:rPr lang="ru-RU" dirty="0"/>
              <a:t>И совсем-совсем не сладкий. </a:t>
            </a:r>
            <a:r>
              <a:rPr lang="ru-RU" b="1" i="1" dirty="0"/>
              <a:t>Грозят пальчиком. </a:t>
            </a:r>
            <a:endParaRPr lang="ru-RU" dirty="0"/>
          </a:p>
          <a:p>
            <a:r>
              <a:rPr lang="ru-RU" dirty="0"/>
              <a:t>Раз — подбросим,</a:t>
            </a:r>
            <a:r>
              <a:rPr lang="ru-RU" i="1" dirty="0"/>
              <a:t> </a:t>
            </a:r>
            <a:r>
              <a:rPr lang="ru-RU" b="1" i="1" dirty="0"/>
              <a:t>"Подбрасывают".</a:t>
            </a:r>
            <a:r>
              <a:rPr lang="ru-RU" i="1" dirty="0"/>
              <a:t> </a:t>
            </a:r>
            <a:endParaRPr lang="ru-RU" dirty="0"/>
          </a:p>
          <a:p>
            <a:r>
              <a:rPr lang="ru-RU" dirty="0"/>
              <a:t>Два — поймаем, </a:t>
            </a:r>
            <a:r>
              <a:rPr lang="ru-RU" b="1" i="1" dirty="0"/>
              <a:t>"Ловят".</a:t>
            </a:r>
            <a:r>
              <a:rPr lang="ru-RU" dirty="0"/>
              <a:t> </a:t>
            </a:r>
          </a:p>
          <a:p>
            <a:r>
              <a:rPr lang="ru-RU" dirty="0"/>
              <a:t>Три — уроним ,</a:t>
            </a:r>
            <a:r>
              <a:rPr lang="ru-RU" b="1" i="1" dirty="0"/>
              <a:t>"Роняют".</a:t>
            </a:r>
            <a:r>
              <a:rPr lang="ru-RU" b="1" dirty="0"/>
              <a:t> </a:t>
            </a:r>
            <a:endParaRPr lang="ru-RU" dirty="0"/>
          </a:p>
          <a:p>
            <a:r>
              <a:rPr lang="ru-RU" dirty="0"/>
              <a:t>И... сломаем. </a:t>
            </a:r>
            <a:r>
              <a:rPr lang="ru-RU" b="1" i="1" dirty="0"/>
              <a:t>Топают.</a:t>
            </a:r>
            <a:r>
              <a:rPr lang="ru-RU" dirty="0"/>
              <a:t> </a:t>
            </a:r>
          </a:p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620063" y="195997"/>
            <a:ext cx="5406788" cy="3029803"/>
          </a:xfrm>
          <a:prstGeom prst="rect">
            <a:avLst/>
          </a:prstGeom>
          <a:ln w="4445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 </a:t>
            </a:r>
            <a:r>
              <a:rPr lang="ru-RU" b="1" dirty="0"/>
              <a:t>«Обновки»</a:t>
            </a:r>
            <a:endParaRPr lang="ru-RU" dirty="0"/>
          </a:p>
          <a:p>
            <a:r>
              <a:rPr lang="ru-RU" dirty="0"/>
              <a:t>Танечка, бери иголку, </a:t>
            </a:r>
            <a:r>
              <a:rPr lang="ru-RU" b="1" i="1" dirty="0"/>
              <a:t>Показывают указательный палец правой руки - иголку. </a:t>
            </a:r>
            <a:endParaRPr lang="ru-RU" dirty="0"/>
          </a:p>
          <a:p>
            <a:r>
              <a:rPr lang="ru-RU" dirty="0"/>
              <a:t>Сошьем рубашку и футболку, </a:t>
            </a:r>
            <a:r>
              <a:rPr lang="ru-RU" b="1" i="1" dirty="0"/>
              <a:t>Вращают указательным пальцем вокруг каждого пальца левой руки.</a:t>
            </a:r>
            <a:endParaRPr lang="ru-RU" dirty="0"/>
          </a:p>
          <a:p>
            <a:r>
              <a:rPr lang="ru-RU" dirty="0"/>
              <a:t>Брюки, кофточку и платье,</a:t>
            </a:r>
          </a:p>
          <a:p>
            <a:r>
              <a:rPr lang="ru-RU" dirty="0"/>
              <a:t>И оденем куклу Катю.</a:t>
            </a:r>
            <a:r>
              <a:rPr lang="ru-RU" i="1" dirty="0"/>
              <a:t> </a:t>
            </a:r>
            <a:r>
              <a:rPr lang="ru-RU" b="1" i="1" dirty="0"/>
              <a:t>Повторяют другой рукой.</a:t>
            </a:r>
            <a:endParaRPr lang="ru-RU" dirty="0"/>
          </a:p>
          <a:p>
            <a:pPr algn="ctr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620063" y="3421797"/>
            <a:ext cx="5406788" cy="3145943"/>
          </a:xfrm>
          <a:prstGeom prst="rect">
            <a:avLst/>
          </a:prstGeom>
          <a:ln w="4445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dirty="0" smtClean="0"/>
          </a:p>
          <a:p>
            <a:pPr algn="ctr"/>
            <a:r>
              <a:rPr lang="ru-RU" b="1" dirty="0" smtClean="0"/>
              <a:t>«Уточка»</a:t>
            </a:r>
            <a:endParaRPr lang="ru-RU" dirty="0"/>
          </a:p>
          <a:p>
            <a:r>
              <a:rPr lang="ru-RU" dirty="0"/>
              <a:t>Шла уточка бережком</a:t>
            </a:r>
            <a:r>
              <a:rPr lang="ru-RU" i="1" dirty="0"/>
              <a:t>, </a:t>
            </a:r>
            <a:r>
              <a:rPr lang="ru-RU" b="1" i="1" dirty="0" smtClean="0"/>
              <a:t>Идут двумя </a:t>
            </a:r>
            <a:r>
              <a:rPr lang="ru-RU" b="1" i="1" dirty="0"/>
              <a:t>пальчиками по столу переваливаясь</a:t>
            </a:r>
            <a:endParaRPr lang="ru-RU" dirty="0"/>
          </a:p>
          <a:p>
            <a:r>
              <a:rPr lang="ru-RU" dirty="0"/>
              <a:t>Шла серая по крутому</a:t>
            </a:r>
            <a:r>
              <a:rPr lang="ru-RU" i="1" dirty="0"/>
              <a:t> </a:t>
            </a:r>
            <a:endParaRPr lang="ru-RU" dirty="0"/>
          </a:p>
          <a:p>
            <a:r>
              <a:rPr lang="ru-RU" dirty="0"/>
              <a:t>Вела детей за собой,</a:t>
            </a:r>
            <a:r>
              <a:rPr lang="ru-RU" i="1" dirty="0"/>
              <a:t> </a:t>
            </a:r>
            <a:endParaRPr lang="ru-RU" dirty="0"/>
          </a:p>
          <a:p>
            <a:r>
              <a:rPr lang="ru-RU" dirty="0"/>
              <a:t>И малого и большого,</a:t>
            </a:r>
            <a:r>
              <a:rPr lang="ru-RU" i="1" dirty="0"/>
              <a:t> </a:t>
            </a:r>
            <a:r>
              <a:rPr lang="ru-RU" b="1" i="1" dirty="0"/>
              <a:t>Загибают безымянный палец, большой палец</a:t>
            </a:r>
            <a:endParaRPr lang="ru-RU" dirty="0"/>
          </a:p>
          <a:p>
            <a:r>
              <a:rPr lang="ru-RU" dirty="0"/>
              <a:t>И среднего, и маленького, </a:t>
            </a:r>
            <a:r>
              <a:rPr lang="ru-RU" b="1" i="1" dirty="0"/>
              <a:t>Загибают средний палец, мизинец</a:t>
            </a:r>
            <a:endParaRPr lang="ru-RU" dirty="0"/>
          </a:p>
          <a:p>
            <a:r>
              <a:rPr lang="ru-RU" dirty="0"/>
              <a:t>И самого любимого</a:t>
            </a:r>
            <a:r>
              <a:rPr lang="ru-RU" i="1" dirty="0"/>
              <a:t>. </a:t>
            </a:r>
            <a:r>
              <a:rPr lang="ru-RU" b="1" i="1" dirty="0"/>
              <a:t>Загибают указательный палец</a:t>
            </a:r>
            <a:endParaRPr lang="ru-RU" dirty="0"/>
          </a:p>
          <a:p>
            <a:pPr algn="ctr"/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74619" y="3537936"/>
            <a:ext cx="5336274" cy="3029803"/>
          </a:xfrm>
          <a:prstGeom prst="rect">
            <a:avLst/>
          </a:prstGeom>
          <a:ln w="4445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619" y="3537937"/>
            <a:ext cx="5336274" cy="30298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06148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Рисунок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474619" y="195997"/>
            <a:ext cx="5336274" cy="3185832"/>
          </a:xfrm>
          <a:prstGeom prst="rect">
            <a:avLst/>
          </a:prstGeom>
          <a:ln w="4445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dirty="0" smtClean="0">
              <a:solidFill>
                <a:schemeClr val="tx1"/>
              </a:solidFill>
            </a:endParaRPr>
          </a:p>
          <a:p>
            <a:pPr algn="ctr"/>
            <a:r>
              <a:rPr lang="ru-RU" b="1" dirty="0" smtClean="0">
                <a:solidFill>
                  <a:schemeClr val="tx1"/>
                </a:solidFill>
              </a:rPr>
              <a:t>«</a:t>
            </a:r>
            <a:r>
              <a:rPr lang="ru-RU" b="1" dirty="0">
                <a:solidFill>
                  <a:schemeClr val="tx1"/>
                </a:solidFill>
              </a:rPr>
              <a:t>Осенние листья»</a:t>
            </a:r>
            <a:endParaRPr lang="ru-RU" dirty="0">
              <a:solidFill>
                <a:schemeClr val="tx1"/>
              </a:solidFill>
            </a:endParaRPr>
          </a:p>
          <a:p>
            <a:r>
              <a:rPr lang="ru-RU" dirty="0"/>
              <a:t>Раз, два, три, четыре, пять</a:t>
            </a:r>
            <a:r>
              <a:rPr lang="ru-RU" dirty="0" smtClean="0"/>
              <a:t>, </a:t>
            </a:r>
            <a:r>
              <a:rPr lang="ru-RU" b="1" i="1" dirty="0" smtClean="0"/>
              <a:t>Загибают </a:t>
            </a:r>
            <a:r>
              <a:rPr lang="ru-RU" b="1" i="1" dirty="0"/>
              <a:t>пальчики, начиная с большого</a:t>
            </a:r>
            <a:endParaRPr lang="ru-RU" dirty="0"/>
          </a:p>
          <a:p>
            <a:r>
              <a:rPr lang="ru-RU" dirty="0"/>
              <a:t>Будем листья собирать.</a:t>
            </a:r>
            <a:r>
              <a:rPr lang="ru-RU" i="1" dirty="0"/>
              <a:t> </a:t>
            </a:r>
            <a:r>
              <a:rPr lang="ru-RU" b="1" i="1" dirty="0"/>
              <a:t>Сжимают и разжимают кулачки.</a:t>
            </a:r>
            <a:endParaRPr lang="ru-RU" dirty="0"/>
          </a:p>
          <a:p>
            <a:r>
              <a:rPr lang="ru-RU" dirty="0"/>
              <a:t>Листья березы,</a:t>
            </a:r>
            <a:r>
              <a:rPr lang="ru-RU" i="1" dirty="0"/>
              <a:t>  </a:t>
            </a:r>
            <a:r>
              <a:rPr lang="ru-RU" b="1" i="1" dirty="0"/>
              <a:t>Загибают пальчики, начиная с большого.</a:t>
            </a:r>
            <a:endParaRPr lang="ru-RU" dirty="0"/>
          </a:p>
          <a:p>
            <a:r>
              <a:rPr lang="ru-RU" dirty="0"/>
              <a:t>Листья </a:t>
            </a:r>
            <a:r>
              <a:rPr lang="ru-RU" dirty="0" smtClean="0"/>
              <a:t>рябины, Листики </a:t>
            </a:r>
            <a:r>
              <a:rPr lang="ru-RU" dirty="0"/>
              <a:t>тополя,</a:t>
            </a:r>
          </a:p>
          <a:p>
            <a:r>
              <a:rPr lang="ru-RU" dirty="0"/>
              <a:t>Листья </a:t>
            </a:r>
            <a:r>
              <a:rPr lang="ru-RU" dirty="0" smtClean="0"/>
              <a:t>осины, Листики </a:t>
            </a:r>
            <a:r>
              <a:rPr lang="ru-RU" dirty="0"/>
              <a:t>дуба мы соберем,</a:t>
            </a:r>
          </a:p>
          <a:p>
            <a:r>
              <a:rPr lang="ru-RU" dirty="0"/>
              <a:t>Маме осенний букет отнесем  </a:t>
            </a:r>
            <a:r>
              <a:rPr lang="ru-RU" b="1" i="1" dirty="0"/>
              <a:t>«Шагают» по столу средним и указательным пальчиками</a:t>
            </a:r>
            <a:endParaRPr lang="ru-RU" dirty="0"/>
          </a:p>
          <a:p>
            <a:pPr algn="ctr"/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6620063" y="195997"/>
            <a:ext cx="5406788" cy="3185832"/>
          </a:xfrm>
          <a:prstGeom prst="rect">
            <a:avLst/>
          </a:prstGeom>
          <a:ln w="4445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dirty="0" smtClean="0"/>
          </a:p>
          <a:p>
            <a:pPr algn="ctr"/>
            <a:r>
              <a:rPr lang="ru-RU" b="1" dirty="0" smtClean="0"/>
              <a:t>«</a:t>
            </a:r>
            <a:r>
              <a:rPr lang="ru-RU" b="1" dirty="0"/>
              <a:t>Вышел дождик погулять»</a:t>
            </a:r>
            <a:endParaRPr lang="ru-RU" dirty="0"/>
          </a:p>
          <a:p>
            <a:r>
              <a:rPr lang="ru-RU" dirty="0"/>
              <a:t>Раз, два, три, четыре, пять, </a:t>
            </a:r>
            <a:r>
              <a:rPr lang="ru-RU" b="1" i="1" dirty="0" smtClean="0"/>
              <a:t>Удары </a:t>
            </a:r>
            <a:r>
              <a:rPr lang="ru-RU" b="1" i="1" dirty="0"/>
              <a:t>по столу (коленям) пальчиками.</a:t>
            </a:r>
            <a:endParaRPr lang="ru-RU" dirty="0"/>
          </a:p>
          <a:p>
            <a:r>
              <a:rPr lang="ru-RU" dirty="0"/>
              <a:t>Вышел дождик погулять.</a:t>
            </a:r>
            <a:r>
              <a:rPr lang="ru-RU" i="1" dirty="0"/>
              <a:t> </a:t>
            </a:r>
            <a:r>
              <a:rPr lang="ru-RU" b="1" i="1" dirty="0"/>
              <a:t>«Шагают»</a:t>
            </a:r>
            <a:endParaRPr lang="ru-RU" dirty="0"/>
          </a:p>
          <a:p>
            <a:r>
              <a:rPr lang="ru-RU" dirty="0"/>
              <a:t>Шел неспешно, по привычке,</a:t>
            </a:r>
          </a:p>
          <a:p>
            <a:r>
              <a:rPr lang="ru-RU" dirty="0"/>
              <a:t>А куда ему спешить?</a:t>
            </a:r>
            <a:r>
              <a:rPr lang="ru-RU" i="1" dirty="0"/>
              <a:t> </a:t>
            </a:r>
            <a:endParaRPr lang="ru-RU" dirty="0"/>
          </a:p>
          <a:p>
            <a:r>
              <a:rPr lang="ru-RU" dirty="0"/>
              <a:t>Вдруг читает на табличке:</a:t>
            </a:r>
            <a:r>
              <a:rPr lang="ru-RU" i="1" dirty="0"/>
              <a:t> </a:t>
            </a:r>
            <a:r>
              <a:rPr lang="ru-RU" b="1" i="1" dirty="0"/>
              <a:t>Шлепки по коленям</a:t>
            </a:r>
            <a:endParaRPr lang="ru-RU" dirty="0"/>
          </a:p>
          <a:p>
            <a:r>
              <a:rPr lang="ru-RU" dirty="0"/>
              <a:t>«По газону не ходить!»</a:t>
            </a:r>
          </a:p>
          <a:p>
            <a:r>
              <a:rPr lang="ru-RU" dirty="0"/>
              <a:t>Дождь вздохнул тихонько: ОХ! </a:t>
            </a:r>
            <a:r>
              <a:rPr lang="ru-RU" i="1" dirty="0"/>
              <a:t> </a:t>
            </a:r>
            <a:r>
              <a:rPr lang="ru-RU" b="1" i="1" dirty="0"/>
              <a:t>Хлопок.</a:t>
            </a:r>
            <a:endParaRPr lang="ru-RU" dirty="0"/>
          </a:p>
          <a:p>
            <a:r>
              <a:rPr lang="ru-RU" dirty="0"/>
              <a:t>И ушел. Газон засох </a:t>
            </a:r>
            <a:r>
              <a:rPr lang="ru-RU" b="1" i="1" dirty="0" smtClean="0"/>
              <a:t>Хлоп</a:t>
            </a:r>
            <a:r>
              <a:rPr lang="ru-RU" b="1" i="1" dirty="0"/>
              <a:t>, шлёп по коленям</a:t>
            </a:r>
            <a:endParaRPr lang="ru-RU" dirty="0"/>
          </a:p>
          <a:p>
            <a:r>
              <a:rPr lang="ru-RU" dirty="0"/>
              <a:t> </a:t>
            </a:r>
          </a:p>
          <a:p>
            <a:pPr algn="ctr"/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620063" y="3537936"/>
            <a:ext cx="5406788" cy="3167664"/>
          </a:xfrm>
          <a:prstGeom prst="rect">
            <a:avLst/>
          </a:prstGeom>
          <a:ln w="4445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b="1" dirty="0" smtClean="0"/>
          </a:p>
          <a:p>
            <a:pPr algn="ctr"/>
            <a:r>
              <a:rPr lang="ru-RU" b="1" dirty="0" smtClean="0"/>
              <a:t>«Встреча»</a:t>
            </a:r>
            <a:endParaRPr lang="ru-RU" dirty="0"/>
          </a:p>
          <a:p>
            <a:r>
              <a:rPr lang="ru-RU" dirty="0"/>
              <a:t>Повстречались два котёнка:  Мяу-мяу!</a:t>
            </a:r>
          </a:p>
          <a:p>
            <a:r>
              <a:rPr lang="ru-RU" b="1" i="1" dirty="0"/>
              <a:t>На каждую строчку соединять поочерёдно пальцы правой и левой рук, начиная с мизинца.</a:t>
            </a:r>
            <a:endParaRPr lang="ru-RU" dirty="0"/>
          </a:p>
          <a:p>
            <a:r>
              <a:rPr lang="ru-RU" dirty="0"/>
              <a:t>Два щенка: </a:t>
            </a:r>
            <a:r>
              <a:rPr lang="ru-RU" dirty="0" err="1"/>
              <a:t>ав-ав</a:t>
            </a:r>
            <a:r>
              <a:rPr lang="ru-RU" dirty="0"/>
              <a:t>!</a:t>
            </a:r>
          </a:p>
          <a:p>
            <a:r>
              <a:rPr lang="ru-RU" dirty="0"/>
              <a:t>Два жеребёнка: иго-</a:t>
            </a:r>
            <a:r>
              <a:rPr lang="ru-RU" dirty="0" err="1"/>
              <a:t>го</a:t>
            </a:r>
            <a:r>
              <a:rPr lang="ru-RU" dirty="0"/>
              <a:t>!</a:t>
            </a:r>
          </a:p>
          <a:p>
            <a:r>
              <a:rPr lang="ru-RU" dirty="0"/>
              <a:t>Два тигрёнка: р-р-р!</a:t>
            </a:r>
          </a:p>
          <a:p>
            <a:r>
              <a:rPr lang="ru-RU" dirty="0"/>
              <a:t>Два быка: </a:t>
            </a:r>
            <a:r>
              <a:rPr lang="ru-RU" dirty="0" err="1"/>
              <a:t>му</a:t>
            </a:r>
            <a:r>
              <a:rPr lang="ru-RU" dirty="0"/>
              <a:t>-у!</a:t>
            </a:r>
          </a:p>
          <a:p>
            <a:r>
              <a:rPr lang="ru-RU" dirty="0"/>
              <a:t>Посмотри, какие рога!</a:t>
            </a:r>
            <a:r>
              <a:rPr lang="ru-RU" i="1" dirty="0"/>
              <a:t> </a:t>
            </a:r>
            <a:r>
              <a:rPr lang="ru-RU" b="1" i="1" dirty="0" smtClean="0"/>
              <a:t>Показать </a:t>
            </a:r>
            <a:r>
              <a:rPr lang="ru-RU" b="1" i="1" dirty="0"/>
              <a:t>«рога», вытянув указательные</a:t>
            </a:r>
            <a:endParaRPr lang="ru-RU" dirty="0"/>
          </a:p>
          <a:p>
            <a:r>
              <a:rPr lang="ru-RU" dirty="0"/>
              <a:t> </a:t>
            </a:r>
          </a:p>
          <a:p>
            <a:pPr algn="ctr"/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474619" y="3537936"/>
            <a:ext cx="5336274" cy="3167664"/>
          </a:xfrm>
          <a:prstGeom prst="rect">
            <a:avLst/>
          </a:prstGeom>
          <a:ln w="44450"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«Улитка»</a:t>
            </a:r>
            <a:endParaRPr lang="ru-RU" dirty="0"/>
          </a:p>
          <a:p>
            <a:r>
              <a:rPr lang="ru-RU" dirty="0"/>
              <a:t>Улитка, улитка, высуни рога.</a:t>
            </a:r>
            <a:r>
              <a:rPr lang="ru-RU" i="1" dirty="0"/>
              <a:t> </a:t>
            </a:r>
            <a:r>
              <a:rPr lang="ru-RU" b="1" i="1" dirty="0"/>
              <a:t>Кулачки лежат на столе, локти чуть разведены.</a:t>
            </a:r>
            <a:endParaRPr lang="ru-RU" dirty="0"/>
          </a:p>
          <a:p>
            <a:r>
              <a:rPr lang="ru-RU" b="1" i="1" dirty="0"/>
              <a:t>Большие пальцы обеих рук «появляются» их кулачков и ложатся на стол.</a:t>
            </a:r>
            <a:endParaRPr lang="ru-RU" dirty="0"/>
          </a:p>
          <a:p>
            <a:r>
              <a:rPr lang="ru-RU" b="1" i="1" dirty="0"/>
              <a:t>Затем мизинцы, указательные…</a:t>
            </a:r>
            <a:endParaRPr lang="ru-RU" dirty="0"/>
          </a:p>
          <a:p>
            <a:r>
              <a:rPr lang="ru-RU" dirty="0"/>
              <a:t>Улитка, улитка, высуни рога.</a:t>
            </a:r>
          </a:p>
          <a:p>
            <a:r>
              <a:rPr lang="ru-RU" dirty="0"/>
              <a:t>Дам тебе, улитка,</a:t>
            </a:r>
          </a:p>
          <a:p>
            <a:r>
              <a:rPr lang="ru-RU" dirty="0"/>
              <a:t>Я пирога.</a:t>
            </a:r>
            <a:r>
              <a:rPr lang="ru-RU" i="1" dirty="0"/>
              <a:t> </a:t>
            </a:r>
            <a:r>
              <a:rPr lang="ru-RU" b="1" i="1" dirty="0"/>
              <a:t>Все пальцы убегают и прячутся в кулак.</a:t>
            </a:r>
            <a:endParaRPr lang="ru-RU" dirty="0"/>
          </a:p>
          <a:p>
            <a:pPr algn="ctr"/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84872" y="4692428"/>
            <a:ext cx="1149186" cy="115349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3240" y="4692428"/>
            <a:ext cx="1432288" cy="13164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5558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</TotalTime>
  <Words>578</Words>
  <Application>Microsoft Office PowerPoint</Application>
  <PresentationFormat>Широкоэкранный</PresentationFormat>
  <Paragraphs>88</Paragraphs>
  <Slides>4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Елена</dc:creator>
  <cp:lastModifiedBy>Елена</cp:lastModifiedBy>
  <cp:revision>9</cp:revision>
  <dcterms:created xsi:type="dcterms:W3CDTF">2022-04-06T11:43:49Z</dcterms:created>
  <dcterms:modified xsi:type="dcterms:W3CDTF">2022-04-06T12:48:22Z</dcterms:modified>
</cp:coreProperties>
</file>